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changes. Old: independent workspace versions. New: single unified version. Old: had to merge release PRs into main. New: main completely decoupled from releases. Old: release-please decided when to release. New: explicit control over timing. Old: release-please changelogs. New: git-cliff. Both still need conventional commits, so dev workflow stays the same.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Keep: automated changelogs, conventional commits, main/release branch separation. Add: unified versioning, no release PRs blocking main, explicit release timing, simpler hotfixes, tags on main marking releases.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2025-10-20T03:13:16Z</dcterms:created>
  <dcterms:modified xsi:type="dcterms:W3CDTF">2025-10-20T03:13:16Z</dcterms:modified>
</cp:coreProperties>
</file>